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 varScale="1">
        <p:scale>
          <a:sx n="88" d="100"/>
          <a:sy n="88" d="100"/>
        </p:scale>
        <p:origin x="336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1B542D-0B48-45F4-BC1C-1D58ED546058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79F3F9-7159-4F48-853B-3BD7AACE375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449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9F3F9-7159-4F48-853B-3BD7AACE375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422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9F3F9-7159-4F48-853B-3BD7AACE375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8582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9F3F9-7159-4F48-853B-3BD7AACE375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012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9F3F9-7159-4F48-853B-3BD7AACE375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9166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6634-0A29-4223-95F6-337CBD6FF3B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41C7-D682-4379-8332-B60B4AEB87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069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6634-0A29-4223-95F6-337CBD6FF3B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41C7-D682-4379-8332-B60B4AEB87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6634-0A29-4223-95F6-337CBD6FF3B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41C7-D682-4379-8332-B60B4AEB87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802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6634-0A29-4223-95F6-337CBD6FF3B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41C7-D682-4379-8332-B60B4AEB87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015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6634-0A29-4223-95F6-337CBD6FF3B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41C7-D682-4379-8332-B60B4AEB87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159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6634-0A29-4223-95F6-337CBD6FF3B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41C7-D682-4379-8332-B60B4AEB87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683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6634-0A29-4223-95F6-337CBD6FF3B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41C7-D682-4379-8332-B60B4AEB87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041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6634-0A29-4223-95F6-337CBD6FF3B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41C7-D682-4379-8332-B60B4AEB87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229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6634-0A29-4223-95F6-337CBD6FF3B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41C7-D682-4379-8332-B60B4AEB87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502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6634-0A29-4223-95F6-337CBD6FF3B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41C7-D682-4379-8332-B60B4AEB87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175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6634-0A29-4223-95F6-337CBD6FF3B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41C7-D682-4379-8332-B60B4AEB87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818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000"/>
            <a:lum/>
          </a:blip>
          <a:srcRect/>
          <a:stretch>
            <a:fillRect l="25000"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616634-0A29-4223-95F6-337CBD6FF3B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E41C7-D682-4379-8332-B60B4AEB87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289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515" y="3795"/>
            <a:ext cx="10311976" cy="6850410"/>
          </a:xfrm>
          <a:prstGeom prst="rect">
            <a:avLst/>
          </a:prstGeom>
        </p:spPr>
      </p:pic>
      <p:sp>
        <p:nvSpPr>
          <p:cNvPr id="7" name="Título 6"/>
          <p:cNvSpPr>
            <a:spLocks noGrp="1"/>
          </p:cNvSpPr>
          <p:nvPr>
            <p:ph type="title"/>
          </p:nvPr>
        </p:nvSpPr>
        <p:spPr>
          <a:xfrm>
            <a:off x="5287617" y="5498616"/>
            <a:ext cx="6194497" cy="1359384"/>
          </a:xfrm>
        </p:spPr>
        <p:txBody>
          <a:bodyPr>
            <a:normAutofit/>
          </a:bodyPr>
          <a:lstStyle/>
          <a:p>
            <a:r>
              <a:rPr lang="en-US" sz="3600" b="1" dirty="0" err="1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Limpieza</a:t>
            </a:r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600" b="1" dirty="0" err="1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brillo</a:t>
            </a:r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</a:t>
            </a:r>
            <a:r>
              <a:rPr lang="en-US" sz="3600" b="1" dirty="0" err="1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nitidez</a:t>
            </a:r>
            <a:r>
              <a:rPr lang="en-US" sz="3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1186" y="1928121"/>
            <a:ext cx="5067093" cy="2501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794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5000"/>
    </mc:Choice>
    <mc:Fallback>
      <p:transition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743" y="-47171"/>
            <a:ext cx="10357756" cy="6905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650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6000"/>
    </mc:Choice>
    <mc:Fallback>
      <p:transition advClick="0" advTm="6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743" y="-58057"/>
            <a:ext cx="10357756" cy="6905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273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6000"/>
    </mc:Choice>
    <mc:Fallback>
      <p:transition advClick="0" advTm="6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427" y="0"/>
            <a:ext cx="11353800" cy="689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486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6000"/>
    </mc:Choice>
    <mc:Fallback>
      <p:transition advClick="0" advTm="6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</TotalTime>
  <Words>10</Words>
  <Application>Microsoft Office PowerPoint</Application>
  <PresentationFormat>Panorámica</PresentationFormat>
  <Paragraphs>5</Paragraphs>
  <Slides>4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de Office</vt:lpstr>
      <vt:lpstr>Limpieza, brillo y nitidez.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Arte</dc:creator>
  <cp:lastModifiedBy>Arte</cp:lastModifiedBy>
  <cp:revision>35</cp:revision>
  <dcterms:created xsi:type="dcterms:W3CDTF">2021-06-10T14:17:33Z</dcterms:created>
  <dcterms:modified xsi:type="dcterms:W3CDTF">2021-06-11T15:16:43Z</dcterms:modified>
</cp:coreProperties>
</file>

<file path=docProps/thumbnail.jpeg>
</file>